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sldIdLst>
    <p:sldId id="256" r:id="rId2"/>
  </p:sldIdLst>
  <p:sldSz cx="10691813" cy="15119350"/>
  <p:notesSz cx="6858000" cy="9144000"/>
  <p:defaultTextStyle>
    <a:defPPr>
      <a:defRPr lang="en-FI"/>
    </a:defPPr>
    <a:lvl1pPr marL="0" algn="l" defTabSz="887904" rtl="0" eaLnBrk="1" latinLnBrk="0" hangingPunct="1">
      <a:defRPr sz="1748" kern="1200">
        <a:solidFill>
          <a:schemeClr val="tx1"/>
        </a:solidFill>
        <a:latin typeface="+mn-lt"/>
        <a:ea typeface="+mn-ea"/>
        <a:cs typeface="+mn-cs"/>
      </a:defRPr>
    </a:lvl1pPr>
    <a:lvl2pPr marL="443952" algn="l" defTabSz="887904" rtl="0" eaLnBrk="1" latinLnBrk="0" hangingPunct="1">
      <a:defRPr sz="1748" kern="1200">
        <a:solidFill>
          <a:schemeClr val="tx1"/>
        </a:solidFill>
        <a:latin typeface="+mn-lt"/>
        <a:ea typeface="+mn-ea"/>
        <a:cs typeface="+mn-cs"/>
      </a:defRPr>
    </a:lvl2pPr>
    <a:lvl3pPr marL="887904" algn="l" defTabSz="887904" rtl="0" eaLnBrk="1" latinLnBrk="0" hangingPunct="1">
      <a:defRPr sz="1748" kern="1200">
        <a:solidFill>
          <a:schemeClr val="tx1"/>
        </a:solidFill>
        <a:latin typeface="+mn-lt"/>
        <a:ea typeface="+mn-ea"/>
        <a:cs typeface="+mn-cs"/>
      </a:defRPr>
    </a:lvl3pPr>
    <a:lvl4pPr marL="1331855" algn="l" defTabSz="887904" rtl="0" eaLnBrk="1" latinLnBrk="0" hangingPunct="1">
      <a:defRPr sz="1748" kern="1200">
        <a:solidFill>
          <a:schemeClr val="tx1"/>
        </a:solidFill>
        <a:latin typeface="+mn-lt"/>
        <a:ea typeface="+mn-ea"/>
        <a:cs typeface="+mn-cs"/>
      </a:defRPr>
    </a:lvl4pPr>
    <a:lvl5pPr marL="1775807" algn="l" defTabSz="887904" rtl="0" eaLnBrk="1" latinLnBrk="0" hangingPunct="1">
      <a:defRPr sz="1748" kern="1200">
        <a:solidFill>
          <a:schemeClr val="tx1"/>
        </a:solidFill>
        <a:latin typeface="+mn-lt"/>
        <a:ea typeface="+mn-ea"/>
        <a:cs typeface="+mn-cs"/>
      </a:defRPr>
    </a:lvl5pPr>
    <a:lvl6pPr marL="2219759" algn="l" defTabSz="887904" rtl="0" eaLnBrk="1" latinLnBrk="0" hangingPunct="1">
      <a:defRPr sz="1748" kern="1200">
        <a:solidFill>
          <a:schemeClr val="tx1"/>
        </a:solidFill>
        <a:latin typeface="+mn-lt"/>
        <a:ea typeface="+mn-ea"/>
        <a:cs typeface="+mn-cs"/>
      </a:defRPr>
    </a:lvl6pPr>
    <a:lvl7pPr marL="2663711" algn="l" defTabSz="887904" rtl="0" eaLnBrk="1" latinLnBrk="0" hangingPunct="1">
      <a:defRPr sz="1748" kern="1200">
        <a:solidFill>
          <a:schemeClr val="tx1"/>
        </a:solidFill>
        <a:latin typeface="+mn-lt"/>
        <a:ea typeface="+mn-ea"/>
        <a:cs typeface="+mn-cs"/>
      </a:defRPr>
    </a:lvl7pPr>
    <a:lvl8pPr marL="3107662" algn="l" defTabSz="887904" rtl="0" eaLnBrk="1" latinLnBrk="0" hangingPunct="1">
      <a:defRPr sz="1748" kern="1200">
        <a:solidFill>
          <a:schemeClr val="tx1"/>
        </a:solidFill>
        <a:latin typeface="+mn-lt"/>
        <a:ea typeface="+mn-ea"/>
        <a:cs typeface="+mn-cs"/>
      </a:defRPr>
    </a:lvl8pPr>
    <a:lvl9pPr marL="3551614" algn="l" defTabSz="887904" rtl="0" eaLnBrk="1" latinLnBrk="0" hangingPunct="1">
      <a:defRPr sz="17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/>
    <p:restoredTop sz="94658"/>
  </p:normalViewPr>
  <p:slideViewPr>
    <p:cSldViewPr snapToGrid="0">
      <p:cViewPr varScale="1">
        <p:scale>
          <a:sx n="54" d="100"/>
          <a:sy n="54" d="100"/>
        </p:scale>
        <p:origin x="3496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estion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ESTION TEXT"/>
          <p:cNvSpPr>
            <a:spLocks noGrp="1" noRot="1" noMove="1" noResize="1" noEditPoints="1" noAdjustHandles="1" noChangeArrowheads="1" noChangeShapeType="1"/>
          </p:cNvSpPr>
          <p:nvPr>
            <p:ph type="ctrTitle" hasCustomPrompt="1"/>
          </p:nvPr>
        </p:nvSpPr>
        <p:spPr>
          <a:xfrm>
            <a:off x="1138838" y="1698344"/>
            <a:ext cx="8406162" cy="11734018"/>
          </a:xfrm>
        </p:spPr>
        <p:txBody>
          <a:bodyPr lIns="0" tIns="0" rIns="0" bIns="0" anchor="ctr" anchorCtr="0">
            <a:noAutofit/>
          </a:bodyPr>
          <a:lstStyle>
            <a:lvl1pPr marL="0" marR="0" indent="0" algn="ctr" defTabSz="135759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714" b="1" i="0" baseline="0"/>
            </a:lvl1pPr>
          </a:lstStyle>
          <a:p>
            <a:r>
              <a:rPr lang="en-US"/>
              <a:t>Add your question</a:t>
            </a:r>
          </a:p>
        </p:txBody>
      </p:sp>
    </p:spTree>
    <p:extLst>
      <p:ext uri="{BB962C8B-B14F-4D97-AF65-F5344CB8AC3E}">
        <p14:creationId xmlns:p14="http://schemas.microsoft.com/office/powerpoint/2010/main" val="3407135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343" userDrawn="1">
          <p15:clr>
            <a:srgbClr val="FBAE40"/>
          </p15:clr>
        </p15:guide>
        <p15:guide id="2" pos="3364" userDrawn="1">
          <p15:clr>
            <a:srgbClr val="FBAE40"/>
          </p15:clr>
        </p15:guide>
        <p15:guide id="3" pos="721" userDrawn="1">
          <p15:clr>
            <a:srgbClr val="FBAE40"/>
          </p15:clr>
        </p15:guide>
        <p15:guide id="4" pos="6008" userDrawn="1">
          <p15:clr>
            <a:srgbClr val="FBAE40"/>
          </p15:clr>
        </p15:guide>
        <p15:guide id="5" orient="horz" pos="1428" userDrawn="1">
          <p15:clr>
            <a:srgbClr val="FBAE40"/>
          </p15:clr>
        </p15:guide>
        <p15:guide id="6" orient="horz" pos="1125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7" y="2474394"/>
            <a:ext cx="9088041" cy="5263774"/>
          </a:xfrm>
        </p:spPr>
        <p:txBody>
          <a:bodyPr anchor="b"/>
          <a:lstStyle>
            <a:lvl1pPr algn="ctr">
              <a:defRPr sz="8908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2"/>
            <a:ext cx="8018860" cy="3650342"/>
          </a:xfrm>
        </p:spPr>
        <p:txBody>
          <a:bodyPr/>
          <a:lstStyle>
            <a:lvl1pPr marL="0" indent="0" algn="ctr">
              <a:buNone/>
              <a:defRPr sz="3564"/>
            </a:lvl1pPr>
            <a:lvl2pPr marL="678796" indent="0" algn="ctr">
              <a:buNone/>
              <a:defRPr sz="2970"/>
            </a:lvl2pPr>
            <a:lvl3pPr marL="1357595" indent="0" algn="ctr">
              <a:buNone/>
              <a:defRPr sz="2672"/>
            </a:lvl3pPr>
            <a:lvl4pPr marL="2036391" indent="0" algn="ctr">
              <a:buNone/>
              <a:defRPr sz="2375"/>
            </a:lvl4pPr>
            <a:lvl5pPr marL="2715187" indent="0" algn="ctr">
              <a:buNone/>
              <a:defRPr sz="2375"/>
            </a:lvl5pPr>
            <a:lvl6pPr marL="3393986" indent="0" algn="ctr">
              <a:buNone/>
              <a:defRPr sz="2375"/>
            </a:lvl6pPr>
            <a:lvl7pPr marL="4072784" indent="0" algn="ctr">
              <a:buNone/>
              <a:defRPr sz="2375"/>
            </a:lvl7pPr>
            <a:lvl8pPr marL="4751580" indent="0" algn="ctr">
              <a:buNone/>
              <a:defRPr sz="2375"/>
            </a:lvl8pPr>
            <a:lvl9pPr marL="5430375" indent="0" algn="ctr">
              <a:buNone/>
              <a:defRPr sz="2375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581C-33B1-AC4F-AADB-E49A317FBE34}" type="datetimeFigureOut">
              <a:rPr lang="en-FI" smtClean="0"/>
              <a:t>13.9.2024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4561-16E1-F040-8B8A-4EA9BC083126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372672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3EEAF85-F3CE-9645-A169-965B8F943CD5}"/>
              </a:ext>
            </a:extLst>
          </p:cNvPr>
          <p:cNvSpPr/>
          <p:nvPr/>
        </p:nvSpPr>
        <p:spPr>
          <a:xfrm>
            <a:off x="2" y="4"/>
            <a:ext cx="8136966" cy="151193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126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03345D-FCB4-6744-A54F-1B964FA3C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25375" y="1246273"/>
            <a:ext cx="5636691" cy="12626807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FI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41DFE398-42FD-8B4E-B204-D514FFA2F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625" y="783966"/>
            <a:ext cx="2059303" cy="30630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656726-0E18-6447-937A-ADEBC142D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416" y="5778954"/>
            <a:ext cx="6265034" cy="3650342"/>
          </a:xfrm>
        </p:spPr>
        <p:txBody>
          <a:bodyPr anchor="b">
            <a:noAutofit/>
          </a:bodyPr>
          <a:lstStyle>
            <a:lvl1pPr algn="l">
              <a:lnSpc>
                <a:spcPts val="8621"/>
              </a:lnSpc>
              <a:defRPr sz="8503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39F62F-859C-9B47-905E-726D537DDC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416" y="10135040"/>
            <a:ext cx="6265034" cy="1478336"/>
          </a:xfrm>
        </p:spPr>
        <p:txBody>
          <a:bodyPr/>
          <a:lstStyle>
            <a:lvl1pPr marL="0" indent="0" algn="l">
              <a:buNone/>
              <a:defRPr sz="2834">
                <a:solidFill>
                  <a:schemeClr val="tx1"/>
                </a:solidFill>
              </a:defRPr>
            </a:lvl1pPr>
            <a:lvl2pPr marL="539947" indent="0" algn="ctr">
              <a:buNone/>
              <a:defRPr sz="2362"/>
            </a:lvl2pPr>
            <a:lvl3pPr marL="1079891" indent="0" algn="ctr">
              <a:buNone/>
              <a:defRPr sz="2126"/>
            </a:lvl3pPr>
            <a:lvl4pPr marL="1619839" indent="0" algn="ctr">
              <a:buNone/>
              <a:defRPr sz="1890"/>
            </a:lvl4pPr>
            <a:lvl5pPr marL="2159785" indent="0" algn="ctr">
              <a:buNone/>
              <a:defRPr sz="1890"/>
            </a:lvl5pPr>
            <a:lvl6pPr marL="2699732" indent="0" algn="ctr">
              <a:buNone/>
              <a:defRPr sz="1890"/>
            </a:lvl6pPr>
            <a:lvl7pPr marL="3239678" indent="0" algn="ctr">
              <a:buNone/>
              <a:defRPr sz="1890"/>
            </a:lvl7pPr>
            <a:lvl8pPr marL="3779623" indent="0" algn="ctr">
              <a:buNone/>
              <a:defRPr sz="1890"/>
            </a:lvl8pPr>
            <a:lvl9pPr marL="4319571" indent="0" algn="ctr">
              <a:buNone/>
              <a:defRPr sz="1890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618539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D5D8A8-6C61-FD4D-8733-13A3A1EBD0BE}"/>
              </a:ext>
            </a:extLst>
          </p:cNvPr>
          <p:cNvSpPr/>
          <p:nvPr/>
        </p:nvSpPr>
        <p:spPr>
          <a:xfrm>
            <a:off x="735065" y="4024828"/>
            <a:ext cx="9119999" cy="92100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126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5C9E6D-E171-3B4A-9B30-5E0A6E64D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5" y="804967"/>
            <a:ext cx="9119999" cy="292237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FBD9E-6FF1-7748-9C07-F96ED9026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336" y="4470070"/>
            <a:ext cx="8535147" cy="809286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56BDE71-CAA9-9444-8993-9B8E559B1A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511358" y="13516709"/>
            <a:ext cx="1050858" cy="1563076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3C81009-3A8A-E044-8740-7DB9D9CB5E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5061" y="14038424"/>
            <a:ext cx="985348" cy="5519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63">
                <a:solidFill>
                  <a:schemeClr val="tx1"/>
                </a:solidFill>
              </a:defRPr>
            </a:lvl1pPr>
          </a:lstStyle>
          <a:p>
            <a:endParaRPr lang="en-FI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041BC42-2B63-B346-80CC-85A2BAEAD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27102" y="14038424"/>
            <a:ext cx="279671" cy="5519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63">
                <a:solidFill>
                  <a:schemeClr val="tx1"/>
                </a:solidFill>
              </a:defRPr>
            </a:lvl1pPr>
          </a:lstStyle>
          <a:p>
            <a:fld id="{14704561-16E1-F040-8B8A-4EA9BC083126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36311644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0F9C50D-C8B2-584B-8F49-633BC5B1A0C6}"/>
              </a:ext>
            </a:extLst>
          </p:cNvPr>
          <p:cNvSpPr/>
          <p:nvPr/>
        </p:nvSpPr>
        <p:spPr>
          <a:xfrm>
            <a:off x="735064" y="2448623"/>
            <a:ext cx="5139144" cy="102221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126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03345D-FCB4-6744-A54F-1B964FA3C6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52057" y="1825522"/>
            <a:ext cx="4404694" cy="11468307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656726-0E18-6447-937A-ADEBC142D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3769" y="4943190"/>
            <a:ext cx="6481096" cy="3650342"/>
          </a:xfrm>
        </p:spPr>
        <p:txBody>
          <a:bodyPr anchor="b">
            <a:noAutofit/>
          </a:bodyPr>
          <a:lstStyle>
            <a:lvl1pPr algn="l">
              <a:lnSpc>
                <a:spcPts val="8621"/>
              </a:lnSpc>
              <a:defRPr sz="8503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39F62F-859C-9B47-905E-726D537DDC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3769" y="9299278"/>
            <a:ext cx="6481096" cy="1478336"/>
          </a:xfrm>
        </p:spPr>
        <p:txBody>
          <a:bodyPr/>
          <a:lstStyle>
            <a:lvl1pPr marL="0" indent="0" algn="l">
              <a:buNone/>
              <a:defRPr sz="2834">
                <a:solidFill>
                  <a:schemeClr val="tx1"/>
                </a:solidFill>
              </a:defRPr>
            </a:lvl1pPr>
            <a:lvl2pPr marL="539947" indent="0" algn="ctr">
              <a:buNone/>
              <a:defRPr sz="2362"/>
            </a:lvl2pPr>
            <a:lvl3pPr marL="1079891" indent="0" algn="ctr">
              <a:buNone/>
              <a:defRPr sz="2126"/>
            </a:lvl3pPr>
            <a:lvl4pPr marL="1619839" indent="0" algn="ctr">
              <a:buNone/>
              <a:defRPr sz="1890"/>
            </a:lvl4pPr>
            <a:lvl5pPr marL="2159785" indent="0" algn="ctr">
              <a:buNone/>
              <a:defRPr sz="1890"/>
            </a:lvl5pPr>
            <a:lvl6pPr marL="2699732" indent="0" algn="ctr">
              <a:buNone/>
              <a:defRPr sz="1890"/>
            </a:lvl6pPr>
            <a:lvl7pPr marL="3239678" indent="0" algn="ctr">
              <a:buNone/>
              <a:defRPr sz="1890"/>
            </a:lvl7pPr>
            <a:lvl8pPr marL="3779623" indent="0" algn="ctr">
              <a:buNone/>
              <a:defRPr sz="1890"/>
            </a:lvl8pPr>
            <a:lvl9pPr marL="4319571" indent="0" algn="ctr">
              <a:buNone/>
              <a:defRPr sz="1890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4E6B23F-2E5A-334C-9246-FEE77C3ABD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511358" y="13516709"/>
            <a:ext cx="1050858" cy="1563076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23FB1E2-A22D-5644-BBBE-ADD3EF540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5061" y="14038424"/>
            <a:ext cx="985348" cy="5519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63">
                <a:solidFill>
                  <a:schemeClr val="tx1"/>
                </a:solidFill>
              </a:defRPr>
            </a:lvl1pPr>
          </a:lstStyle>
          <a:p>
            <a:endParaRPr lang="en-FI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7BC6AA0-7FF4-D941-90F6-F3402DEFE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27102" y="14038424"/>
            <a:ext cx="279671" cy="5519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63">
                <a:solidFill>
                  <a:schemeClr val="tx1"/>
                </a:solidFill>
              </a:defRPr>
            </a:lvl1pPr>
          </a:lstStyle>
          <a:p>
            <a:fld id="{14704561-16E1-F040-8B8A-4EA9BC083126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24519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B2C496-C656-D34D-BE2A-B80038E0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3" y="804967"/>
            <a:ext cx="9221689" cy="292237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22570-376A-DD47-83B1-0FAA7C3AA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063" y="4024831"/>
            <a:ext cx="9221689" cy="90135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3C281-61BE-C84D-A1BB-E741350B9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5061" y="14038424"/>
            <a:ext cx="985348" cy="5519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63">
                <a:solidFill>
                  <a:schemeClr val="tx1"/>
                </a:solidFill>
              </a:defRPr>
            </a:lvl1pPr>
          </a:lstStyle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D2FBA-A7E5-224C-9223-32D04ED85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27102" y="14038424"/>
            <a:ext cx="279671" cy="5519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63">
                <a:solidFill>
                  <a:schemeClr val="tx1"/>
                </a:solidFill>
              </a:defRPr>
            </a:lvl1pPr>
          </a:lstStyle>
          <a:p>
            <a:fld id="{14704561-16E1-F040-8B8A-4EA9BC083126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1106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</p:sldLayoutIdLst>
  <p:transition spd="med">
    <p:pull/>
  </p:transition>
  <p:txStyles>
    <p:titleStyle>
      <a:lvl1pPr algn="l" defTabSz="1079891" rtl="0" eaLnBrk="1" latinLnBrk="0" hangingPunct="1">
        <a:lnSpc>
          <a:spcPct val="90000"/>
        </a:lnSpc>
        <a:spcBef>
          <a:spcPct val="0"/>
        </a:spcBef>
        <a:buNone/>
        <a:defRPr sz="56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3" indent="-269973" algn="l" defTabSz="1079891" rtl="0" eaLnBrk="1" latinLnBrk="0" hangingPunct="1">
        <a:lnSpc>
          <a:spcPts val="2834"/>
        </a:lnSpc>
        <a:spcBef>
          <a:spcPts val="709"/>
        </a:spcBef>
        <a:spcAft>
          <a:spcPts val="945"/>
        </a:spcAft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809920" indent="-269973" algn="l" defTabSz="1079891" rtl="0" eaLnBrk="1" latinLnBrk="0" hangingPunct="1">
        <a:lnSpc>
          <a:spcPts val="2834"/>
        </a:lnSpc>
        <a:spcBef>
          <a:spcPts val="709"/>
        </a:spcBef>
        <a:spcAft>
          <a:spcPts val="945"/>
        </a:spcAft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349866" indent="-269973" algn="l" defTabSz="1079891" rtl="0" eaLnBrk="1" latinLnBrk="0" hangingPunct="1">
        <a:lnSpc>
          <a:spcPts val="2834"/>
        </a:lnSpc>
        <a:spcBef>
          <a:spcPts val="709"/>
        </a:spcBef>
        <a:spcAft>
          <a:spcPts val="945"/>
        </a:spcAft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889813" indent="-269973" algn="l" defTabSz="1079891" rtl="0" eaLnBrk="1" latinLnBrk="0" hangingPunct="1">
        <a:lnSpc>
          <a:spcPts val="2834"/>
        </a:lnSpc>
        <a:spcBef>
          <a:spcPts val="709"/>
        </a:spcBef>
        <a:spcAft>
          <a:spcPts val="945"/>
        </a:spcAft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59" indent="-269973" algn="l" defTabSz="1079891" rtl="0" eaLnBrk="1" latinLnBrk="0" hangingPunct="1">
        <a:lnSpc>
          <a:spcPts val="2834"/>
        </a:lnSpc>
        <a:spcBef>
          <a:spcPts val="709"/>
        </a:spcBef>
        <a:spcAft>
          <a:spcPts val="945"/>
        </a:spcAft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05" indent="-269973" algn="l" defTabSz="1079891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52" indent="-269973" algn="l" defTabSz="1079891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598" indent="-269973" algn="l" defTabSz="1079891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545" indent="-269973" algn="l" defTabSz="1079891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1079891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47" algn="l" defTabSz="1079891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891" algn="l" defTabSz="1079891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39" algn="l" defTabSz="1079891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785" algn="l" defTabSz="1079891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32" algn="l" defTabSz="1079891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678" algn="l" defTabSz="1079891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23" algn="l" defTabSz="1079891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571" algn="l" defTabSz="1079891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13" userDrawn="1">
          <p15:clr>
            <a:srgbClr val="F26B43"/>
          </p15:clr>
        </p15:guide>
        <p15:guide id="4" orient="horz" pos="7015" userDrawn="1">
          <p15:clr>
            <a:srgbClr val="F26B43"/>
          </p15:clr>
        </p15:guide>
        <p15:guide id="5" orient="horz" pos="425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://www.addres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A6727C8-F3D1-2B3B-4B8F-BCB572516EC4}"/>
              </a:ext>
            </a:extLst>
          </p:cNvPr>
          <p:cNvSpPr txBox="1"/>
          <p:nvPr/>
        </p:nvSpPr>
        <p:spPr>
          <a:xfrm>
            <a:off x="742081" y="1766805"/>
            <a:ext cx="88714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920"/>
              </a:lnSpc>
            </a:pPr>
            <a:r>
              <a:rPr lang="en-FI" sz="6000" b="1" dirty="0"/>
              <a:t>We’re working on </a:t>
            </a:r>
            <a:br>
              <a:rPr lang="en-FI" sz="6000" b="1" dirty="0"/>
            </a:br>
            <a:r>
              <a:rPr lang="en-FI" sz="6000" b="1" dirty="0">
                <a:solidFill>
                  <a:schemeClr val="bg1"/>
                </a:solidFill>
              </a:rPr>
              <a:t>your feedback!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F4F69BB-CC22-C329-37F0-408162548045}"/>
              </a:ext>
            </a:extLst>
          </p:cNvPr>
          <p:cNvSpPr/>
          <p:nvPr/>
        </p:nvSpPr>
        <p:spPr>
          <a:xfrm>
            <a:off x="856510" y="4484891"/>
            <a:ext cx="4382079" cy="6469451"/>
          </a:xfrm>
          <a:prstGeom prst="roundRect">
            <a:avLst>
              <a:gd name="adj" fmla="val 7080"/>
            </a:avLst>
          </a:prstGeom>
          <a:solidFill>
            <a:schemeClr val="bg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E32048F-D59A-E38D-06E4-87C32160831C}"/>
              </a:ext>
            </a:extLst>
          </p:cNvPr>
          <p:cNvSpPr/>
          <p:nvPr/>
        </p:nvSpPr>
        <p:spPr>
          <a:xfrm>
            <a:off x="5700359" y="4484891"/>
            <a:ext cx="4382079" cy="6469451"/>
          </a:xfrm>
          <a:prstGeom prst="roundRect">
            <a:avLst>
              <a:gd name="adj" fmla="val 7080"/>
            </a:avLst>
          </a:prstGeom>
          <a:solidFill>
            <a:schemeClr val="bg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018750-6AD8-E113-807E-B7ED1AE1BAEB}"/>
              </a:ext>
            </a:extLst>
          </p:cNvPr>
          <p:cNvSpPr txBox="1"/>
          <p:nvPr/>
        </p:nvSpPr>
        <p:spPr>
          <a:xfrm>
            <a:off x="1235676" y="4702409"/>
            <a:ext cx="3707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/>
              <a:t>Your comment: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ECAD3E-6502-798F-C149-51506C290D30}"/>
              </a:ext>
            </a:extLst>
          </p:cNvPr>
          <p:cNvSpPr txBox="1"/>
          <p:nvPr/>
        </p:nvSpPr>
        <p:spPr>
          <a:xfrm>
            <a:off x="6128276" y="4702409"/>
            <a:ext cx="3707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400" b="1" dirty="0"/>
              <a:t>Our action: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4F570E-7408-4308-5544-B9302B341ECF}"/>
              </a:ext>
            </a:extLst>
          </p:cNvPr>
          <p:cNvSpPr txBox="1"/>
          <p:nvPr/>
        </p:nvSpPr>
        <p:spPr>
          <a:xfrm>
            <a:off x="963827" y="5069325"/>
            <a:ext cx="6919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8800" b="1" dirty="0">
                <a:solidFill>
                  <a:schemeClr val="accent5"/>
                </a:solidFill>
              </a:rPr>
              <a:t>“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1190DB-F119-6E63-46E3-4EF8EABC7BB5}"/>
              </a:ext>
            </a:extLst>
          </p:cNvPr>
          <p:cNvSpPr txBox="1"/>
          <p:nvPr/>
        </p:nvSpPr>
        <p:spPr>
          <a:xfrm>
            <a:off x="1235676" y="5481657"/>
            <a:ext cx="37070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000" dirty="0"/>
              <a:t>Comment example here lorem ipsum change this text text size around 20 / 24 pt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E9E911-2338-243B-05AC-9854EB5BDD58}"/>
              </a:ext>
            </a:extLst>
          </p:cNvPr>
          <p:cNvSpPr txBox="1"/>
          <p:nvPr/>
        </p:nvSpPr>
        <p:spPr>
          <a:xfrm>
            <a:off x="6005384" y="5481657"/>
            <a:ext cx="37070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000" dirty="0"/>
              <a:t>Action example here lorem ipsum change this text text size around 20 / 24 pt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0E57C6-7CB7-5E01-EB9E-035AAF9C77EA}"/>
              </a:ext>
            </a:extLst>
          </p:cNvPr>
          <p:cNvCxnSpPr/>
          <p:nvPr/>
        </p:nvCxnSpPr>
        <p:spPr>
          <a:xfrm>
            <a:off x="1235676" y="6915041"/>
            <a:ext cx="3534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2D32307-C3AD-0D97-6B64-1AD561D69473}"/>
              </a:ext>
            </a:extLst>
          </p:cNvPr>
          <p:cNvCxnSpPr/>
          <p:nvPr/>
        </p:nvCxnSpPr>
        <p:spPr>
          <a:xfrm>
            <a:off x="6079525" y="6915041"/>
            <a:ext cx="3534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9CE286C-F69F-FDA2-CFA9-885D3855F6AD}"/>
              </a:ext>
            </a:extLst>
          </p:cNvPr>
          <p:cNvSpPr txBox="1"/>
          <p:nvPr/>
        </p:nvSpPr>
        <p:spPr>
          <a:xfrm>
            <a:off x="972043" y="7032761"/>
            <a:ext cx="6919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8800" b="1" dirty="0">
                <a:solidFill>
                  <a:schemeClr val="accent5"/>
                </a:solidFill>
              </a:rPr>
              <a:t>“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2913D6-F468-7612-10FF-1C3FD28AA05F}"/>
              </a:ext>
            </a:extLst>
          </p:cNvPr>
          <p:cNvSpPr txBox="1"/>
          <p:nvPr/>
        </p:nvSpPr>
        <p:spPr>
          <a:xfrm>
            <a:off x="1243892" y="7445093"/>
            <a:ext cx="37070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000" dirty="0"/>
              <a:t>Comment example here lorem ipsum change this text text size around 20 / 24 pt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E1D670-BB07-8F2C-D608-7902344A9B8A}"/>
              </a:ext>
            </a:extLst>
          </p:cNvPr>
          <p:cNvSpPr txBox="1"/>
          <p:nvPr/>
        </p:nvSpPr>
        <p:spPr>
          <a:xfrm>
            <a:off x="6013600" y="7445093"/>
            <a:ext cx="37070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000" dirty="0"/>
              <a:t>Action example here lorem ipsum change this text text size around 20 / 24 pt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54AAB2E-E707-4B12-0AB8-8A064D74B8BF}"/>
              </a:ext>
            </a:extLst>
          </p:cNvPr>
          <p:cNvCxnSpPr/>
          <p:nvPr/>
        </p:nvCxnSpPr>
        <p:spPr>
          <a:xfrm>
            <a:off x="1243892" y="9072440"/>
            <a:ext cx="3534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E55519B-9781-3749-6DC2-803DB7B12FFA}"/>
              </a:ext>
            </a:extLst>
          </p:cNvPr>
          <p:cNvCxnSpPr/>
          <p:nvPr/>
        </p:nvCxnSpPr>
        <p:spPr>
          <a:xfrm>
            <a:off x="6087741" y="9072440"/>
            <a:ext cx="3534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B6B1FB3-4B93-E36C-F75A-A9C8938EA174}"/>
              </a:ext>
            </a:extLst>
          </p:cNvPr>
          <p:cNvSpPr txBox="1"/>
          <p:nvPr/>
        </p:nvSpPr>
        <p:spPr>
          <a:xfrm>
            <a:off x="972043" y="9062048"/>
            <a:ext cx="6919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8800" b="1" dirty="0">
                <a:solidFill>
                  <a:schemeClr val="accent5"/>
                </a:solidFill>
              </a:rPr>
              <a:t>“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181359-6E34-8AFF-862D-4515152A6B27}"/>
              </a:ext>
            </a:extLst>
          </p:cNvPr>
          <p:cNvSpPr txBox="1"/>
          <p:nvPr/>
        </p:nvSpPr>
        <p:spPr>
          <a:xfrm>
            <a:off x="1243892" y="9474380"/>
            <a:ext cx="37070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000" dirty="0"/>
              <a:t>Comment example here lorem ipsum change this text text size around 20 / 24 pt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F3C59A-0A2B-0EF8-E6FF-1C8534AB39E5}"/>
              </a:ext>
            </a:extLst>
          </p:cNvPr>
          <p:cNvSpPr txBox="1"/>
          <p:nvPr/>
        </p:nvSpPr>
        <p:spPr>
          <a:xfrm>
            <a:off x="6013600" y="9474380"/>
            <a:ext cx="37070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000" dirty="0"/>
              <a:t>Action example here lorem ipsum change this text text size around 20 / 24 pt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04D2CC-DB55-4005-1CAB-AD448ECA53AB}"/>
              </a:ext>
            </a:extLst>
          </p:cNvPr>
          <p:cNvSpPr>
            <a:spLocks/>
          </p:cNvSpPr>
          <p:nvPr/>
        </p:nvSpPr>
        <p:spPr>
          <a:xfrm rot="163208">
            <a:off x="-102363" y="11473766"/>
            <a:ext cx="10971558" cy="3938036"/>
          </a:xfrm>
          <a:custGeom>
            <a:avLst/>
            <a:gdLst>
              <a:gd name="connsiteX0" fmla="*/ 0 w 11050947"/>
              <a:gd name="connsiteY0" fmla="*/ 0 h 3952697"/>
              <a:gd name="connsiteX1" fmla="*/ 11050947 w 11050947"/>
              <a:gd name="connsiteY1" fmla="*/ 0 h 3952697"/>
              <a:gd name="connsiteX2" fmla="*/ 11050947 w 11050947"/>
              <a:gd name="connsiteY2" fmla="*/ 3952697 h 3952697"/>
              <a:gd name="connsiteX3" fmla="*/ 0 w 11050947"/>
              <a:gd name="connsiteY3" fmla="*/ 3952697 h 3952697"/>
              <a:gd name="connsiteX4" fmla="*/ 0 w 11050947"/>
              <a:gd name="connsiteY4" fmla="*/ 0 h 3952697"/>
              <a:gd name="connsiteX0" fmla="*/ 0 w 11050947"/>
              <a:gd name="connsiteY0" fmla="*/ 0 h 3952697"/>
              <a:gd name="connsiteX1" fmla="*/ 11050947 w 11050947"/>
              <a:gd name="connsiteY1" fmla="*/ 0 h 3952697"/>
              <a:gd name="connsiteX2" fmla="*/ 11050947 w 11050947"/>
              <a:gd name="connsiteY2" fmla="*/ 3952697 h 3952697"/>
              <a:gd name="connsiteX3" fmla="*/ 212788 w 11050947"/>
              <a:gd name="connsiteY3" fmla="*/ 3744656 h 3952697"/>
              <a:gd name="connsiteX4" fmla="*/ 0 w 11050947"/>
              <a:gd name="connsiteY4" fmla="*/ 0 h 3952697"/>
              <a:gd name="connsiteX0" fmla="*/ 0 w 11050947"/>
              <a:gd name="connsiteY0" fmla="*/ 0 h 3965655"/>
              <a:gd name="connsiteX1" fmla="*/ 11050947 w 11050947"/>
              <a:gd name="connsiteY1" fmla="*/ 0 h 3965655"/>
              <a:gd name="connsiteX2" fmla="*/ 11050947 w 11050947"/>
              <a:gd name="connsiteY2" fmla="*/ 3952697 h 3965655"/>
              <a:gd name="connsiteX3" fmla="*/ 248030 w 11050947"/>
              <a:gd name="connsiteY3" fmla="*/ 3965655 h 3965655"/>
              <a:gd name="connsiteX4" fmla="*/ 0 w 11050947"/>
              <a:gd name="connsiteY4" fmla="*/ 0 h 3965655"/>
              <a:gd name="connsiteX0" fmla="*/ 0 w 11050947"/>
              <a:gd name="connsiteY0" fmla="*/ 0 h 3965655"/>
              <a:gd name="connsiteX1" fmla="*/ 11050947 w 11050947"/>
              <a:gd name="connsiteY1" fmla="*/ 0 h 3965655"/>
              <a:gd name="connsiteX2" fmla="*/ 11021626 w 11050947"/>
              <a:gd name="connsiteY2" fmla="*/ 3335555 h 3965655"/>
              <a:gd name="connsiteX3" fmla="*/ 248030 w 11050947"/>
              <a:gd name="connsiteY3" fmla="*/ 3965655 h 3965655"/>
              <a:gd name="connsiteX4" fmla="*/ 0 w 11050947"/>
              <a:gd name="connsiteY4" fmla="*/ 0 h 3965655"/>
              <a:gd name="connsiteX0" fmla="*/ 0 w 11050947"/>
              <a:gd name="connsiteY0" fmla="*/ 0 h 3965655"/>
              <a:gd name="connsiteX1" fmla="*/ 11050947 w 11050947"/>
              <a:gd name="connsiteY1" fmla="*/ 0 h 3965655"/>
              <a:gd name="connsiteX2" fmla="*/ 11028663 w 11050947"/>
              <a:gd name="connsiteY2" fmla="*/ 3483669 h 3965655"/>
              <a:gd name="connsiteX3" fmla="*/ 248030 w 11050947"/>
              <a:gd name="connsiteY3" fmla="*/ 3965655 h 3965655"/>
              <a:gd name="connsiteX4" fmla="*/ 0 w 11050947"/>
              <a:gd name="connsiteY4" fmla="*/ 0 h 3965655"/>
              <a:gd name="connsiteX0" fmla="*/ 0 w 11028663"/>
              <a:gd name="connsiteY0" fmla="*/ 0 h 3965655"/>
              <a:gd name="connsiteX1" fmla="*/ 10754718 w 11028663"/>
              <a:gd name="connsiteY1" fmla="*/ 14074 h 3965655"/>
              <a:gd name="connsiteX2" fmla="*/ 11028663 w 11028663"/>
              <a:gd name="connsiteY2" fmla="*/ 3483669 h 3965655"/>
              <a:gd name="connsiteX3" fmla="*/ 248030 w 11028663"/>
              <a:gd name="connsiteY3" fmla="*/ 3965655 h 3965655"/>
              <a:gd name="connsiteX4" fmla="*/ 0 w 11028663"/>
              <a:gd name="connsiteY4" fmla="*/ 0 h 3965655"/>
              <a:gd name="connsiteX0" fmla="*/ 0 w 11028663"/>
              <a:gd name="connsiteY0" fmla="*/ 0 h 3965655"/>
              <a:gd name="connsiteX1" fmla="*/ 10794807 w 11028663"/>
              <a:gd name="connsiteY1" fmla="*/ 20130 h 3965655"/>
              <a:gd name="connsiteX2" fmla="*/ 11028663 w 11028663"/>
              <a:gd name="connsiteY2" fmla="*/ 3483669 h 3965655"/>
              <a:gd name="connsiteX3" fmla="*/ 248030 w 11028663"/>
              <a:gd name="connsiteY3" fmla="*/ 3965655 h 3965655"/>
              <a:gd name="connsiteX4" fmla="*/ 0 w 11028663"/>
              <a:gd name="connsiteY4" fmla="*/ 0 h 3965655"/>
              <a:gd name="connsiteX0" fmla="*/ 0 w 11019589"/>
              <a:gd name="connsiteY0" fmla="*/ 0 h 3965655"/>
              <a:gd name="connsiteX1" fmla="*/ 10794807 w 11019589"/>
              <a:gd name="connsiteY1" fmla="*/ 20130 h 3965655"/>
              <a:gd name="connsiteX2" fmla="*/ 11019589 w 11019589"/>
              <a:gd name="connsiteY2" fmla="*/ 3460219 h 3965655"/>
              <a:gd name="connsiteX3" fmla="*/ 248030 w 11019589"/>
              <a:gd name="connsiteY3" fmla="*/ 3965655 h 3965655"/>
              <a:gd name="connsiteX4" fmla="*/ 0 w 11019589"/>
              <a:gd name="connsiteY4" fmla="*/ 0 h 3965655"/>
              <a:gd name="connsiteX0" fmla="*/ 0 w 10971558"/>
              <a:gd name="connsiteY0" fmla="*/ 0 h 3959976"/>
              <a:gd name="connsiteX1" fmla="*/ 10746776 w 10971558"/>
              <a:gd name="connsiteY1" fmla="*/ 14451 h 3959976"/>
              <a:gd name="connsiteX2" fmla="*/ 10971558 w 10971558"/>
              <a:gd name="connsiteY2" fmla="*/ 3454540 h 3959976"/>
              <a:gd name="connsiteX3" fmla="*/ 199999 w 10971558"/>
              <a:gd name="connsiteY3" fmla="*/ 3959976 h 3959976"/>
              <a:gd name="connsiteX4" fmla="*/ 0 w 10971558"/>
              <a:gd name="connsiteY4" fmla="*/ 0 h 3959976"/>
              <a:gd name="connsiteX0" fmla="*/ 0 w 10971558"/>
              <a:gd name="connsiteY0" fmla="*/ 0 h 3938036"/>
              <a:gd name="connsiteX1" fmla="*/ 10746776 w 10971558"/>
              <a:gd name="connsiteY1" fmla="*/ 14451 h 3938036"/>
              <a:gd name="connsiteX2" fmla="*/ 10971558 w 10971558"/>
              <a:gd name="connsiteY2" fmla="*/ 3454540 h 3938036"/>
              <a:gd name="connsiteX3" fmla="*/ 159155 w 10971558"/>
              <a:gd name="connsiteY3" fmla="*/ 3938036 h 3938036"/>
              <a:gd name="connsiteX4" fmla="*/ 0 w 10971558"/>
              <a:gd name="connsiteY4" fmla="*/ 0 h 3938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1558" h="3938036">
                <a:moveTo>
                  <a:pt x="0" y="0"/>
                </a:moveTo>
                <a:lnTo>
                  <a:pt x="10746776" y="14451"/>
                </a:lnTo>
                <a:lnTo>
                  <a:pt x="10971558" y="3454540"/>
                </a:lnTo>
                <a:lnTo>
                  <a:pt x="159155" y="393803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61BD64-4983-8179-D9F5-C53B1A4707C0}"/>
              </a:ext>
            </a:extLst>
          </p:cNvPr>
          <p:cNvSpPr txBox="1"/>
          <p:nvPr/>
        </p:nvSpPr>
        <p:spPr>
          <a:xfrm>
            <a:off x="856510" y="3713623"/>
            <a:ext cx="8871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3200" b="1" dirty="0"/>
              <a:t>Latest update</a:t>
            </a:r>
            <a:endParaRPr lang="en-FI" sz="3200" b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C7C3BD-86C7-E0F8-2D47-574D72D9E743}"/>
              </a:ext>
            </a:extLst>
          </p:cNvPr>
          <p:cNvSpPr txBox="1"/>
          <p:nvPr/>
        </p:nvSpPr>
        <p:spPr>
          <a:xfrm>
            <a:off x="1194464" y="11812995"/>
            <a:ext cx="8871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3200" b="1" dirty="0"/>
              <a:t>Headline (info, happenings etc.)</a:t>
            </a:r>
            <a:endParaRPr lang="en-FI" sz="3200" b="1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FDDDAA-70F7-E86A-0721-FD63358EA5DA}"/>
              </a:ext>
            </a:extLst>
          </p:cNvPr>
          <p:cNvSpPr txBox="1"/>
          <p:nvPr/>
        </p:nvSpPr>
        <p:spPr>
          <a:xfrm>
            <a:off x="1235676" y="13115660"/>
            <a:ext cx="55111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000" dirty="0"/>
              <a:t>Example text for example welcome to talk with us on xx/yy/2024 or read our blog from our website </a:t>
            </a:r>
            <a:r>
              <a:rPr lang="en-FI" sz="2000" dirty="0">
                <a:hlinkClick r:id="rId2"/>
              </a:rPr>
              <a:t>www.address.com</a:t>
            </a:r>
            <a:r>
              <a:rPr lang="en-FI" sz="2000" dirty="0"/>
              <a:t> or something else.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0BBDC6-14C0-DF5A-59F1-EAA1D40BF9F6}"/>
              </a:ext>
            </a:extLst>
          </p:cNvPr>
          <p:cNvSpPr txBox="1"/>
          <p:nvPr/>
        </p:nvSpPr>
        <p:spPr>
          <a:xfrm>
            <a:off x="1210961" y="12456006"/>
            <a:ext cx="3707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000" b="1" dirty="0"/>
              <a:t>Subheading (date etc.)</a:t>
            </a:r>
          </a:p>
        </p:txBody>
      </p:sp>
      <p:pic>
        <p:nvPicPr>
          <p:cNvPr id="1028" name="Picture 4" descr="Fb, facebook, facebook logo icon - Free download">
            <a:extLst>
              <a:ext uri="{FF2B5EF4-FFF2-40B4-BE49-F238E27FC236}">
                <a16:creationId xmlns:a16="http://schemas.microsoft.com/office/drawing/2014/main" id="{D5EC0CA1-D83E-6DE8-0336-79071B18C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838" y="13237070"/>
            <a:ext cx="346665" cy="34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mera, instagram, instagram logo icon - Free download">
            <a:extLst>
              <a:ext uri="{FF2B5EF4-FFF2-40B4-BE49-F238E27FC236}">
                <a16:creationId xmlns:a16="http://schemas.microsoft.com/office/drawing/2014/main" id="{45EEFCED-AB45-B703-4D48-F92D77AC0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925" y="13787077"/>
            <a:ext cx="346665" cy="34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B79BC40-40EA-D4DA-AD2E-CA1E4010C1F7}"/>
              </a:ext>
            </a:extLst>
          </p:cNvPr>
          <p:cNvSpPr txBox="1"/>
          <p:nvPr/>
        </p:nvSpPr>
        <p:spPr>
          <a:xfrm>
            <a:off x="7981789" y="13266422"/>
            <a:ext cx="2084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400" b="1" dirty="0"/>
              <a:t>Facebook account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7BDEE6-9E0F-0279-0C2F-791B029FD902}"/>
              </a:ext>
            </a:extLst>
          </p:cNvPr>
          <p:cNvSpPr txBox="1"/>
          <p:nvPr/>
        </p:nvSpPr>
        <p:spPr>
          <a:xfrm>
            <a:off x="7981789" y="13798684"/>
            <a:ext cx="2084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400" b="1" dirty="0"/>
              <a:t>@instagram</a:t>
            </a:r>
          </a:p>
        </p:txBody>
      </p:sp>
      <p:pic>
        <p:nvPicPr>
          <p:cNvPr id="1026" name="Picture 2" descr="X Logo, symbol, meaning, history, PNG, brand">
            <a:extLst>
              <a:ext uri="{FF2B5EF4-FFF2-40B4-BE49-F238E27FC236}">
                <a16:creationId xmlns:a16="http://schemas.microsoft.com/office/drawing/2014/main" id="{8522CDF3-1A28-3330-63A9-758CD8EFD4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380" y="14312447"/>
            <a:ext cx="507753" cy="28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77B114B-9A64-9E87-45BF-C7647135DF4C}"/>
              </a:ext>
            </a:extLst>
          </p:cNvPr>
          <p:cNvSpPr txBox="1"/>
          <p:nvPr/>
        </p:nvSpPr>
        <p:spPr>
          <a:xfrm>
            <a:off x="7981789" y="14292955"/>
            <a:ext cx="2084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400" b="1" dirty="0"/>
              <a:t>X account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8B024DC7-3DB8-AA6D-9572-644E116B4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766" y="12760980"/>
            <a:ext cx="325522" cy="32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473D11-6767-43CE-F730-EC9AD99A0B05}"/>
              </a:ext>
            </a:extLst>
          </p:cNvPr>
          <p:cNvSpPr txBox="1"/>
          <p:nvPr/>
        </p:nvSpPr>
        <p:spPr>
          <a:xfrm>
            <a:off x="7981789" y="12759985"/>
            <a:ext cx="2084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400" b="1" dirty="0"/>
              <a:t>LinkedIn account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64ED42BD-49FD-DF2F-57D6-7AB5AA31D97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5810" y="59388"/>
            <a:ext cx="2299989" cy="143366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0E0F50AF-183C-D305-2063-0F52036203A0}"/>
              </a:ext>
            </a:extLst>
          </p:cNvPr>
          <p:cNvSpPr/>
          <p:nvPr/>
        </p:nvSpPr>
        <p:spPr>
          <a:xfrm>
            <a:off x="2805799" y="342900"/>
            <a:ext cx="3965704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802630-CFF3-9B7F-42C6-8C7669399748}"/>
              </a:ext>
            </a:extLst>
          </p:cNvPr>
          <p:cNvSpPr txBox="1"/>
          <p:nvPr/>
        </p:nvSpPr>
        <p:spPr>
          <a:xfrm>
            <a:off x="3064476" y="559034"/>
            <a:ext cx="3707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</a:t>
            </a:r>
            <a:r>
              <a:rPr lang="en-FI" sz="2000" b="1" dirty="0"/>
              <a:t>elete + add your logo here</a:t>
            </a:r>
          </a:p>
        </p:txBody>
      </p:sp>
    </p:spTree>
    <p:extLst>
      <p:ext uri="{BB962C8B-B14F-4D97-AF65-F5344CB8AC3E}">
        <p14:creationId xmlns:p14="http://schemas.microsoft.com/office/powerpoint/2010/main" val="2640485870"/>
      </p:ext>
    </p:extLst>
  </p:cSld>
  <p:clrMapOvr>
    <a:masterClrMapping/>
  </p:clrMapOvr>
</p:sld>
</file>

<file path=ppt/theme/theme1.xml><?xml version="1.0" encoding="utf-8"?>
<a:theme xmlns:a="http://schemas.openxmlformats.org/drawingml/2006/main" name="HappyOrNot_template_embedded">
  <a:themeElements>
    <a:clrScheme name="Custom 10">
      <a:dk1>
        <a:srgbClr val="22272E"/>
      </a:dk1>
      <a:lt1>
        <a:srgbClr val="FFFFFF"/>
      </a:lt1>
      <a:dk2>
        <a:srgbClr val="22272E"/>
      </a:dk2>
      <a:lt2>
        <a:srgbClr val="F3F6F9"/>
      </a:lt2>
      <a:accent1>
        <a:srgbClr val="B3BCC7"/>
      </a:accent1>
      <a:accent2>
        <a:srgbClr val="4C555E"/>
      </a:accent2>
      <a:accent3>
        <a:srgbClr val="028CDA"/>
      </a:accent3>
      <a:accent4>
        <a:srgbClr val="0BA95D"/>
      </a:accent4>
      <a:accent5>
        <a:srgbClr val="99CC9A"/>
      </a:accent5>
      <a:accent6>
        <a:srgbClr val="ECADAB"/>
      </a:accent6>
      <a:hlink>
        <a:srgbClr val="0BA95D"/>
      </a:hlink>
      <a:folHlink>
        <a:srgbClr val="0BA95D"/>
      </a:folHlink>
    </a:clrScheme>
    <a:fontScheme name="Custom 7">
      <a:majorFont>
        <a:latin typeface="Raleway Bold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appyOrNot_QuestionSheetDesign_PPTX_A3_A4_Finnish" id="{31591345-126F-4EBF-A795-00564A2A6734}" vid="{DC4A25DA-0983-4738-B15D-C5C256172F9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Question Sheet Template_Ledger-Ledger_2024</Template>
  <TotalTime>1576</TotalTime>
  <Words>166</Words>
  <Application>Microsoft Macintosh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Raleway</vt:lpstr>
      <vt:lpstr>Raleway Bold</vt:lpstr>
      <vt:lpstr>HappyOrNot_template_embedded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Mette Rönnberg</dc:creator>
  <cp:lastModifiedBy>Julia Alekseeva</cp:lastModifiedBy>
  <cp:revision>4</cp:revision>
  <dcterms:created xsi:type="dcterms:W3CDTF">2024-08-26T10:47:11Z</dcterms:created>
  <dcterms:modified xsi:type="dcterms:W3CDTF">2024-09-13T06:42:55Z</dcterms:modified>
</cp:coreProperties>
</file>